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nva Sans" panose="020B0604020202020204" charset="0"/>
      <p:regular r:id="rId38"/>
    </p:embeddedFont>
    <p:embeddedFont>
      <p:font typeface="DM Sans" panose="020B0604020202020204" charset="0"/>
      <p:regular r:id="rId39"/>
    </p:embeddedFont>
    <p:embeddedFont>
      <p:font typeface="DM Sans Bold" panose="020B0604020202020204" charset="0"/>
      <p:regular r:id="rId40"/>
    </p:embeddedFont>
    <p:embeddedFont>
      <p:font typeface="DM Sans Italics" panose="020B0604020202020204" charset="0"/>
      <p:regular r:id="rId41"/>
    </p:embeddedFont>
    <p:embeddedFont>
      <p:font typeface="Now Bold" panose="020B0604020202020204" charset="0"/>
      <p:regular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Bold" panose="020B0806030504020204" pitchFamily="34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35364" y="1192932"/>
            <a:ext cx="7062572" cy="844447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983782" cy="3873377"/>
          </a:xfrm>
          <a:custGeom>
            <a:avLst/>
            <a:gdLst/>
            <a:ahLst/>
            <a:cxnLst/>
            <a:rect l="l" t="t" r="r" b="b"/>
            <a:pathLst>
              <a:path w="3983782" h="3873377">
                <a:moveTo>
                  <a:pt x="0" y="0"/>
                </a:moveTo>
                <a:lnTo>
                  <a:pt x="3983782" y="0"/>
                </a:lnTo>
                <a:lnTo>
                  <a:pt x="3983782" y="3873377"/>
                </a:lnTo>
                <a:lnTo>
                  <a:pt x="0" y="387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3748" y="3597489"/>
            <a:ext cx="10959085" cy="1744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PIONIERBANK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5327661"/>
            <a:ext cx="9659937" cy="171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723" y="2308720"/>
            <a:ext cx="16916555" cy="6690974"/>
          </a:xfrm>
          <a:custGeom>
            <a:avLst/>
            <a:gdLst/>
            <a:ahLst/>
            <a:cxnLst/>
            <a:rect l="l" t="t" r="r" b="b"/>
            <a:pathLst>
              <a:path w="16916555" h="6690974">
                <a:moveTo>
                  <a:pt x="0" y="0"/>
                </a:moveTo>
                <a:lnTo>
                  <a:pt x="16916554" y="0"/>
                </a:lnTo>
                <a:lnTo>
                  <a:pt x="16916554" y="6690973"/>
                </a:lnTo>
                <a:lnTo>
                  <a:pt x="0" y="669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65341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PROCESS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072" y="1298143"/>
            <a:ext cx="15769857" cy="8273461"/>
          </a:xfrm>
          <a:custGeom>
            <a:avLst/>
            <a:gdLst/>
            <a:ahLst/>
            <a:cxnLst/>
            <a:rect l="l" t="t" r="r" b="b"/>
            <a:pathLst>
              <a:path w="15769857" h="8273461">
                <a:moveTo>
                  <a:pt x="0" y="0"/>
                </a:moveTo>
                <a:lnTo>
                  <a:pt x="15769856" y="0"/>
                </a:lnTo>
                <a:lnTo>
                  <a:pt x="15769856" y="8273461"/>
                </a:lnTo>
                <a:lnTo>
                  <a:pt x="0" y="827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65341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FLOWCHART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Github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878404" cy="6188649"/>
          </a:xfrm>
          <a:custGeom>
            <a:avLst/>
            <a:gdLst/>
            <a:ahLst/>
            <a:cxnLst/>
            <a:rect l="l" t="t" r="r" b="b"/>
            <a:pathLst>
              <a:path w="11878404" h="6188649">
                <a:moveTo>
                  <a:pt x="0" y="0"/>
                </a:moveTo>
                <a:lnTo>
                  <a:pt x="11878404" y="0"/>
                </a:lnTo>
                <a:lnTo>
                  <a:pt x="11878404" y="6188649"/>
                </a:lnTo>
                <a:lnTo>
                  <a:pt x="0" y="6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84447" y="5474987"/>
            <a:ext cx="11403553" cy="4134301"/>
          </a:xfrm>
          <a:custGeom>
            <a:avLst/>
            <a:gdLst/>
            <a:ahLst/>
            <a:cxnLst/>
            <a:rect l="l" t="t" r="r" b="b"/>
            <a:pathLst>
              <a:path w="11403553" h="4134301">
                <a:moveTo>
                  <a:pt x="0" y="0"/>
                </a:moveTo>
                <a:lnTo>
                  <a:pt x="11403553" y="0"/>
                </a:lnTo>
                <a:lnTo>
                  <a:pt x="11403553" y="4134301"/>
                </a:lnTo>
                <a:lnTo>
                  <a:pt x="0" y="413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9876" y="2377709"/>
            <a:ext cx="6845761" cy="1944691"/>
          </a:xfrm>
          <a:custGeom>
            <a:avLst/>
            <a:gdLst/>
            <a:ahLst/>
            <a:cxnLst/>
            <a:rect l="l" t="t" r="r" b="b"/>
            <a:pathLst>
              <a:path w="6845761" h="1944691">
                <a:moveTo>
                  <a:pt x="0" y="0"/>
                </a:moveTo>
                <a:lnTo>
                  <a:pt x="6845761" y="0"/>
                </a:lnTo>
                <a:lnTo>
                  <a:pt x="6845761" y="1944691"/>
                </a:lnTo>
                <a:lnTo>
                  <a:pt x="0" y="194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5602" y="6618530"/>
            <a:ext cx="491752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Respo met de group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Branch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Pull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Live Share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Tools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672946" y="5716065"/>
            <a:ext cx="4161751" cy="1254244"/>
            <a:chOff x="0" y="0"/>
            <a:chExt cx="2565722" cy="77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73242"/>
            </a:xfrm>
            <a:custGeom>
              <a:avLst/>
              <a:gdLst/>
              <a:ahLst/>
              <a:cxnLst/>
              <a:rect l="l" t="t" r="r" b="b"/>
              <a:pathLst>
                <a:path w="2565722" h="773242">
                  <a:moveTo>
                    <a:pt x="0" y="0"/>
                  </a:moveTo>
                  <a:lnTo>
                    <a:pt x="2362522" y="0"/>
                  </a:lnTo>
                  <a:lnTo>
                    <a:pt x="2565722" y="386621"/>
                  </a:lnTo>
                  <a:lnTo>
                    <a:pt x="2362522" y="773242"/>
                  </a:lnTo>
                  <a:lnTo>
                    <a:pt x="0" y="773242"/>
                  </a:lnTo>
                  <a:lnTo>
                    <a:pt x="203200" y="38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811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4615" y="6918503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02031" y="3618050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Trello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8443" y="243332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Postman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6678" y="482241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VisualCode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2849" y="7170333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Discord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436461">
            <a:off x="15888474" y="-747133"/>
            <a:ext cx="6676564" cy="6676564"/>
          </a:xfrm>
          <a:custGeom>
            <a:avLst/>
            <a:gdLst/>
            <a:ahLst/>
            <a:cxnLst/>
            <a:rect l="l" t="t" r="r" b="b"/>
            <a:pathLst>
              <a:path w="6676564" h="6676564">
                <a:moveTo>
                  <a:pt x="0" y="0"/>
                </a:moveTo>
                <a:lnTo>
                  <a:pt x="6676564" y="0"/>
                </a:lnTo>
                <a:lnTo>
                  <a:pt x="6676564" y="6676564"/>
                </a:lnTo>
                <a:lnTo>
                  <a:pt x="0" y="667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44293" y="141605"/>
            <a:ext cx="17299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Tools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47593" y="9227823"/>
            <a:ext cx="4161751" cy="1059177"/>
            <a:chOff x="0" y="0"/>
            <a:chExt cx="2565722" cy="6529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65722" cy="652984"/>
            </a:xfrm>
            <a:custGeom>
              <a:avLst/>
              <a:gdLst/>
              <a:ahLst/>
              <a:cxnLst/>
              <a:rect l="l" t="t" r="r" b="b"/>
              <a:pathLst>
                <a:path w="2565722" h="652984">
                  <a:moveTo>
                    <a:pt x="0" y="0"/>
                  </a:moveTo>
                  <a:lnTo>
                    <a:pt x="2362522" y="0"/>
                  </a:lnTo>
                  <a:lnTo>
                    <a:pt x="2565722" y="326492"/>
                  </a:lnTo>
                  <a:lnTo>
                    <a:pt x="2362522" y="652984"/>
                  </a:lnTo>
                  <a:lnTo>
                    <a:pt x="0" y="652984"/>
                  </a:lnTo>
                  <a:lnTo>
                    <a:pt x="203200" y="326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77800" y="-38100"/>
              <a:ext cx="2311722" cy="691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6093797" y="999040"/>
            <a:ext cx="4161751" cy="1184729"/>
            <a:chOff x="0" y="0"/>
            <a:chExt cx="2565722" cy="7303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6672946" y="8073571"/>
            <a:ext cx="4161751" cy="1184729"/>
            <a:chOff x="0" y="0"/>
            <a:chExt cx="2565722" cy="7303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510266" y="6013804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Pencil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02031" y="1277624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Word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69239" y="9409114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LucidChart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94592" y="8341356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Excel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226587" y="-204738"/>
            <a:ext cx="4161751" cy="1233438"/>
            <a:chOff x="0" y="0"/>
            <a:chExt cx="2565722" cy="76041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65722" cy="760416"/>
            </a:xfrm>
            <a:custGeom>
              <a:avLst/>
              <a:gdLst/>
              <a:ahLst/>
              <a:cxnLst/>
              <a:rect l="l" t="t" r="r" b="b"/>
              <a:pathLst>
                <a:path w="2565722" h="760416">
                  <a:moveTo>
                    <a:pt x="0" y="0"/>
                  </a:moveTo>
                  <a:lnTo>
                    <a:pt x="2362522" y="0"/>
                  </a:lnTo>
                  <a:lnTo>
                    <a:pt x="2565722" y="380208"/>
                  </a:lnTo>
                  <a:lnTo>
                    <a:pt x="2362522" y="760416"/>
                  </a:lnTo>
                  <a:lnTo>
                    <a:pt x="0" y="760416"/>
                  </a:lnTo>
                  <a:lnTo>
                    <a:pt x="203200" y="380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77800" y="-38100"/>
              <a:ext cx="2311722" cy="79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948233" y="150045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Combel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47346" y="7189612"/>
            <a:ext cx="30374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Communciatie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639514" y="150045"/>
            <a:ext cx="42554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Online, PhpMyAdmin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579701" y="1267872"/>
            <a:ext cx="19745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Verslagen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83169" y="9409114"/>
            <a:ext cx="19681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Flowchart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54177" y="2481405"/>
            <a:ext cx="40683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API,  documentation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4676" y="3301822"/>
            <a:ext cx="421005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planning,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project management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47346" y="4841696"/>
            <a:ext cx="43845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Html, Css, Framework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75415" y="5939613"/>
            <a:ext cx="18183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Mockups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79701" y="8366121"/>
            <a:ext cx="29459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Testen van API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Design fase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367" y="1238516"/>
            <a:ext cx="9013455" cy="5070069"/>
          </a:xfrm>
          <a:custGeom>
            <a:avLst/>
            <a:gdLst/>
            <a:ahLst/>
            <a:cxnLst/>
            <a:rect l="l" t="t" r="r" b="b"/>
            <a:pathLst>
              <a:path w="9013455" h="5070069">
                <a:moveTo>
                  <a:pt x="0" y="0"/>
                </a:moveTo>
                <a:lnTo>
                  <a:pt x="9013455" y="0"/>
                </a:lnTo>
                <a:lnTo>
                  <a:pt x="9013455" y="5070069"/>
                </a:lnTo>
                <a:lnTo>
                  <a:pt x="0" y="507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76047" y="3532213"/>
            <a:ext cx="9871544" cy="5552743"/>
          </a:xfrm>
          <a:custGeom>
            <a:avLst/>
            <a:gdLst/>
            <a:ahLst/>
            <a:cxnLst/>
            <a:rect l="l" t="t" r="r" b="b"/>
            <a:pathLst>
              <a:path w="9871544" h="5552743">
                <a:moveTo>
                  <a:pt x="0" y="0"/>
                </a:moveTo>
                <a:lnTo>
                  <a:pt x="9871543" y="0"/>
                </a:lnTo>
                <a:lnTo>
                  <a:pt x="9871543" y="5552744"/>
                </a:lnTo>
                <a:lnTo>
                  <a:pt x="0" y="555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EERSTE VERSIE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629" y="1437278"/>
            <a:ext cx="9046908" cy="4192470"/>
          </a:xfrm>
          <a:custGeom>
            <a:avLst/>
            <a:gdLst/>
            <a:ahLst/>
            <a:cxnLst/>
            <a:rect l="l" t="t" r="r" b="b"/>
            <a:pathLst>
              <a:path w="9046908" h="4192470">
                <a:moveTo>
                  <a:pt x="0" y="0"/>
                </a:moveTo>
                <a:lnTo>
                  <a:pt x="9046908" y="0"/>
                </a:lnTo>
                <a:lnTo>
                  <a:pt x="9046908" y="4192469"/>
                </a:lnTo>
                <a:lnTo>
                  <a:pt x="0" y="4192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03173" y="3892126"/>
            <a:ext cx="10071699" cy="5665331"/>
          </a:xfrm>
          <a:custGeom>
            <a:avLst/>
            <a:gdLst/>
            <a:ahLst/>
            <a:cxnLst/>
            <a:rect l="l" t="t" r="r" b="b"/>
            <a:pathLst>
              <a:path w="10071699" h="5665331">
                <a:moveTo>
                  <a:pt x="0" y="0"/>
                </a:moveTo>
                <a:lnTo>
                  <a:pt x="10071700" y="0"/>
                </a:lnTo>
                <a:lnTo>
                  <a:pt x="10071700" y="5665331"/>
                </a:lnTo>
                <a:lnTo>
                  <a:pt x="0" y="5665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0629" y="6039322"/>
            <a:ext cx="7107550" cy="1805092"/>
          </a:xfrm>
          <a:custGeom>
            <a:avLst/>
            <a:gdLst/>
            <a:ahLst/>
            <a:cxnLst/>
            <a:rect l="l" t="t" r="r" b="b"/>
            <a:pathLst>
              <a:path w="7107550" h="1805092">
                <a:moveTo>
                  <a:pt x="0" y="0"/>
                </a:moveTo>
                <a:lnTo>
                  <a:pt x="7107550" y="0"/>
                </a:lnTo>
                <a:lnTo>
                  <a:pt x="7107550" y="1805092"/>
                </a:lnTo>
                <a:lnTo>
                  <a:pt x="0" y="180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TWEEDE VERSIE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Api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528" y="3313380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967826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78425" y="3313380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4825723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4681240" y="587957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828537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539137" y="587957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686434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3756509" y="3156611"/>
            <a:ext cx="4444649" cy="5132389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3870160" y="3238887"/>
            <a:ext cx="4045255" cy="4671195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9382" r="-938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539137" y="3313380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7686434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0399848" y="587957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10547145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399848" y="3313380"/>
            <a:ext cx="2613061" cy="2273181"/>
            <a:chOff x="0" y="0"/>
            <a:chExt cx="991873" cy="8628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10547145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820528" y="5879574"/>
            <a:ext cx="2613061" cy="2252658"/>
            <a:chOff x="0" y="0"/>
            <a:chExt cx="991873" cy="8550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1967826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962519" y="1304962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INHOUDSTAFEL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67826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Team + opdracht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81832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25723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Analyse Fase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139729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828537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Eindpunten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142543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86434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Database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00440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07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86434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Github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00440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547145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Reflectie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61151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08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547145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Tools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861151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67826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Design fase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81832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1655" y="1905937"/>
            <a:ext cx="12361322" cy="6675114"/>
          </a:xfrm>
          <a:custGeom>
            <a:avLst/>
            <a:gdLst/>
            <a:ahLst/>
            <a:cxnLst/>
            <a:rect l="l" t="t" r="r" b="b"/>
            <a:pathLst>
              <a:path w="12361322" h="6675114">
                <a:moveTo>
                  <a:pt x="0" y="0"/>
                </a:moveTo>
                <a:lnTo>
                  <a:pt x="12361322" y="0"/>
                </a:lnTo>
                <a:lnTo>
                  <a:pt x="12361322" y="6675114"/>
                </a:lnTo>
                <a:lnTo>
                  <a:pt x="0" y="667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916" y="7510796"/>
            <a:ext cx="3070863" cy="2512524"/>
          </a:xfrm>
          <a:custGeom>
            <a:avLst/>
            <a:gdLst/>
            <a:ahLst/>
            <a:cxnLst/>
            <a:rect l="l" t="t" r="r" b="b"/>
            <a:pathLst>
              <a:path w="3070863" h="2512524">
                <a:moveTo>
                  <a:pt x="0" y="0"/>
                </a:moveTo>
                <a:lnTo>
                  <a:pt x="3070863" y="0"/>
                </a:lnTo>
                <a:lnTo>
                  <a:pt x="3070863" y="2512524"/>
                </a:lnTo>
                <a:lnTo>
                  <a:pt x="0" y="251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2977" y="428989"/>
            <a:ext cx="2211003" cy="2702337"/>
          </a:xfrm>
          <a:custGeom>
            <a:avLst/>
            <a:gdLst/>
            <a:ahLst/>
            <a:cxnLst/>
            <a:rect l="l" t="t" r="r" b="b"/>
            <a:pathLst>
              <a:path w="2211003" h="2702337">
                <a:moveTo>
                  <a:pt x="0" y="0"/>
                </a:moveTo>
                <a:lnTo>
                  <a:pt x="2211003" y="0"/>
                </a:lnTo>
                <a:lnTo>
                  <a:pt x="2211003" y="2702337"/>
                </a:lnTo>
                <a:lnTo>
                  <a:pt x="0" y="2702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Endpoints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750" y="216137"/>
            <a:ext cx="9593865" cy="2991345"/>
          </a:xfrm>
          <a:custGeom>
            <a:avLst/>
            <a:gdLst/>
            <a:ahLst/>
            <a:cxnLst/>
            <a:rect l="l" t="t" r="r" b="b"/>
            <a:pathLst>
              <a:path w="9593865" h="2991345">
                <a:moveTo>
                  <a:pt x="0" y="0"/>
                </a:moveTo>
                <a:lnTo>
                  <a:pt x="9593865" y="0"/>
                </a:lnTo>
                <a:lnTo>
                  <a:pt x="9593865" y="2991345"/>
                </a:lnTo>
                <a:lnTo>
                  <a:pt x="0" y="299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37799" y="1963498"/>
            <a:ext cx="8321501" cy="3180002"/>
          </a:xfrm>
          <a:custGeom>
            <a:avLst/>
            <a:gdLst/>
            <a:ahLst/>
            <a:cxnLst/>
            <a:rect l="l" t="t" r="r" b="b"/>
            <a:pathLst>
              <a:path w="8321501" h="3180002">
                <a:moveTo>
                  <a:pt x="0" y="0"/>
                </a:moveTo>
                <a:lnTo>
                  <a:pt x="8321501" y="0"/>
                </a:lnTo>
                <a:lnTo>
                  <a:pt x="8321501" y="3180002"/>
                </a:lnTo>
                <a:lnTo>
                  <a:pt x="0" y="3180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018" y="4544431"/>
            <a:ext cx="8500781" cy="2330859"/>
          </a:xfrm>
          <a:custGeom>
            <a:avLst/>
            <a:gdLst/>
            <a:ahLst/>
            <a:cxnLst/>
            <a:rect l="l" t="t" r="r" b="b"/>
            <a:pathLst>
              <a:path w="8500781" h="2330859">
                <a:moveTo>
                  <a:pt x="0" y="0"/>
                </a:moveTo>
                <a:lnTo>
                  <a:pt x="8500781" y="0"/>
                </a:lnTo>
                <a:lnTo>
                  <a:pt x="8500781" y="2330860"/>
                </a:lnTo>
                <a:lnTo>
                  <a:pt x="0" y="233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19775" y="5498595"/>
            <a:ext cx="9604310" cy="4353355"/>
          </a:xfrm>
          <a:custGeom>
            <a:avLst/>
            <a:gdLst/>
            <a:ahLst/>
            <a:cxnLst/>
            <a:rect l="l" t="t" r="r" b="b"/>
            <a:pathLst>
              <a:path w="9604310" h="4353355">
                <a:moveTo>
                  <a:pt x="0" y="0"/>
                </a:moveTo>
                <a:lnTo>
                  <a:pt x="9604310" y="0"/>
                </a:lnTo>
                <a:lnTo>
                  <a:pt x="9604310" y="4353355"/>
                </a:lnTo>
                <a:lnTo>
                  <a:pt x="0" y="4353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7233" y="4059494"/>
            <a:ext cx="7911948" cy="5936010"/>
          </a:xfrm>
          <a:custGeom>
            <a:avLst/>
            <a:gdLst/>
            <a:ahLst/>
            <a:cxnLst/>
            <a:rect l="l" t="t" r="r" b="b"/>
            <a:pathLst>
              <a:path w="7911948" h="5936010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7905" y="1028700"/>
            <a:ext cx="12312857" cy="4689435"/>
          </a:xfrm>
          <a:custGeom>
            <a:avLst/>
            <a:gdLst/>
            <a:ahLst/>
            <a:cxnLst/>
            <a:rect l="l" t="t" r="r" b="b"/>
            <a:pathLst>
              <a:path w="12312857" h="4689435">
                <a:moveTo>
                  <a:pt x="0" y="0"/>
                </a:moveTo>
                <a:lnTo>
                  <a:pt x="12312857" y="0"/>
                </a:lnTo>
                <a:lnTo>
                  <a:pt x="12312857" y="4689435"/>
                </a:lnTo>
                <a:lnTo>
                  <a:pt x="0" y="46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POSTMAN</a:t>
            </a:r>
          </a:p>
        </p:txBody>
      </p:sp>
      <p:sp>
        <p:nvSpPr>
          <p:cNvPr id="5" name="Freeform 5"/>
          <p:cNvSpPr/>
          <p:nvPr/>
        </p:nvSpPr>
        <p:spPr>
          <a:xfrm>
            <a:off x="9987233" y="4059494"/>
            <a:ext cx="7911948" cy="5936010"/>
          </a:xfrm>
          <a:custGeom>
            <a:avLst/>
            <a:gdLst/>
            <a:ahLst/>
            <a:cxnLst/>
            <a:rect l="l" t="t" r="r" b="b"/>
            <a:pathLst>
              <a:path w="7911948" h="5936010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Database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384" y="1237277"/>
            <a:ext cx="15705232" cy="8452506"/>
          </a:xfrm>
          <a:custGeom>
            <a:avLst/>
            <a:gdLst/>
            <a:ahLst/>
            <a:cxnLst/>
            <a:rect l="l" t="t" r="r" b="b"/>
            <a:pathLst>
              <a:path w="15705232" h="8452506">
                <a:moveTo>
                  <a:pt x="0" y="0"/>
                </a:moveTo>
                <a:lnTo>
                  <a:pt x="15705232" y="0"/>
                </a:lnTo>
                <a:lnTo>
                  <a:pt x="15705232" y="8452506"/>
                </a:lnTo>
                <a:lnTo>
                  <a:pt x="0" y="845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69" b="-23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DATABANK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1703" y="869434"/>
            <a:ext cx="5292252" cy="8184677"/>
          </a:xfrm>
          <a:custGeom>
            <a:avLst/>
            <a:gdLst/>
            <a:ahLst/>
            <a:cxnLst/>
            <a:rect l="l" t="t" r="r" b="b"/>
            <a:pathLst>
              <a:path w="5292252" h="8184677">
                <a:moveTo>
                  <a:pt x="0" y="0"/>
                </a:moveTo>
                <a:lnTo>
                  <a:pt x="5292253" y="0"/>
                </a:lnTo>
                <a:lnTo>
                  <a:pt x="5292253" y="8184677"/>
                </a:lnTo>
                <a:lnTo>
                  <a:pt x="0" y="8184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11107" y="665245"/>
            <a:ext cx="3986469" cy="8593055"/>
          </a:xfrm>
          <a:custGeom>
            <a:avLst/>
            <a:gdLst/>
            <a:ahLst/>
            <a:cxnLst/>
            <a:rect l="l" t="t" r="r" b="b"/>
            <a:pathLst>
              <a:path w="3986469" h="8593055">
                <a:moveTo>
                  <a:pt x="0" y="0"/>
                </a:moveTo>
                <a:lnTo>
                  <a:pt x="3986469" y="0"/>
                </a:lnTo>
                <a:lnTo>
                  <a:pt x="3986469" y="8593055"/>
                </a:lnTo>
                <a:lnTo>
                  <a:pt x="0" y="859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6917" y="519271"/>
            <a:ext cx="5205464" cy="2902046"/>
          </a:xfrm>
          <a:custGeom>
            <a:avLst/>
            <a:gdLst/>
            <a:ahLst/>
            <a:cxnLst/>
            <a:rect l="l" t="t" r="r" b="b"/>
            <a:pathLst>
              <a:path w="5205464" h="2902046">
                <a:moveTo>
                  <a:pt x="0" y="0"/>
                </a:moveTo>
                <a:lnTo>
                  <a:pt x="5205464" y="0"/>
                </a:lnTo>
                <a:lnTo>
                  <a:pt x="5205464" y="2902047"/>
                </a:lnTo>
                <a:lnTo>
                  <a:pt x="0" y="290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841" y="4409267"/>
            <a:ext cx="4241460" cy="5206256"/>
          </a:xfrm>
          <a:custGeom>
            <a:avLst/>
            <a:gdLst/>
            <a:ahLst/>
            <a:cxnLst/>
            <a:rect l="l" t="t" r="r" b="b"/>
            <a:pathLst>
              <a:path w="4241460" h="5206256">
                <a:moveTo>
                  <a:pt x="0" y="0"/>
                </a:moveTo>
                <a:lnTo>
                  <a:pt x="4241461" y="0"/>
                </a:lnTo>
                <a:lnTo>
                  <a:pt x="4241461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Demo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861159" y="422280"/>
            <a:ext cx="16565683" cy="944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662"/>
                </a:lnSpc>
              </a:pPr>
              <a:r>
                <a:rPr lang="en-US" sz="9900">
                  <a:solidFill>
                    <a:srgbClr val="FFFFFF"/>
                  </a:solidFill>
                  <a:latin typeface="DM Sans"/>
                </a:rPr>
                <a:t>Reflectie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TEAM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1060" y="1751996"/>
            <a:ext cx="4151874" cy="6277633"/>
          </a:xfrm>
          <a:custGeom>
            <a:avLst/>
            <a:gdLst/>
            <a:ahLst/>
            <a:cxnLst/>
            <a:rect l="l" t="t" r="r" b="b"/>
            <a:pathLst>
              <a:path w="4151874" h="6277633">
                <a:moveTo>
                  <a:pt x="0" y="0"/>
                </a:moveTo>
                <a:lnTo>
                  <a:pt x="4151873" y="0"/>
                </a:lnTo>
                <a:lnTo>
                  <a:pt x="415187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3189" y="1751996"/>
            <a:ext cx="4151874" cy="6277633"/>
          </a:xfrm>
          <a:custGeom>
            <a:avLst/>
            <a:gdLst/>
            <a:ahLst/>
            <a:cxnLst/>
            <a:rect l="l" t="t" r="r" b="b"/>
            <a:pathLst>
              <a:path w="4151874" h="6277633">
                <a:moveTo>
                  <a:pt x="0" y="0"/>
                </a:moveTo>
                <a:lnTo>
                  <a:pt x="4151874" y="0"/>
                </a:lnTo>
                <a:lnTo>
                  <a:pt x="415187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861" y="3008253"/>
            <a:ext cx="6101966" cy="4067977"/>
          </a:xfrm>
          <a:custGeom>
            <a:avLst/>
            <a:gdLst/>
            <a:ahLst/>
            <a:cxnLst/>
            <a:rect l="l" t="t" r="r" b="b"/>
            <a:pathLst>
              <a:path w="6101966" h="4067977">
                <a:moveTo>
                  <a:pt x="0" y="0"/>
                </a:moveTo>
                <a:lnTo>
                  <a:pt x="6101966" y="0"/>
                </a:lnTo>
                <a:lnTo>
                  <a:pt x="6101966" y="4067978"/>
                </a:lnTo>
                <a:lnTo>
                  <a:pt x="0" y="406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1234" y="426707"/>
            <a:ext cx="63792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Problemen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6922008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TEAM REFLECTIE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48202"/>
            <a:ext cx="83759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goed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slecht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hebben we bijgeleerd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Hoe zouden we het volgende keer aanpakken?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...................................................................................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4090346"/>
            <a:ext cx="10434893" cy="129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Einde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6120" y="2320770"/>
            <a:ext cx="3653096" cy="135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Pionier</a:t>
            </a:r>
          </a:p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Bank</a:t>
            </a:r>
          </a:p>
        </p:txBody>
      </p:sp>
      <p:sp>
        <p:nvSpPr>
          <p:cNvPr id="8" name="Freeform 8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25448" y="1739625"/>
            <a:ext cx="2310672" cy="2246635"/>
          </a:xfrm>
          <a:custGeom>
            <a:avLst/>
            <a:gdLst/>
            <a:ahLst/>
            <a:cxnLst/>
            <a:rect l="l" t="t" r="r" b="b"/>
            <a:pathLst>
              <a:path w="2310672" h="2246635">
                <a:moveTo>
                  <a:pt x="0" y="0"/>
                </a:moveTo>
                <a:lnTo>
                  <a:pt x="2310672" y="0"/>
                </a:lnTo>
                <a:lnTo>
                  <a:pt x="2310672" y="2246635"/>
                </a:lnTo>
                <a:lnTo>
                  <a:pt x="0" y="224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425" r="-142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621" y="3623697"/>
            <a:ext cx="9253700" cy="5675926"/>
          </a:xfrm>
          <a:custGeom>
            <a:avLst/>
            <a:gdLst/>
            <a:ahLst/>
            <a:cxnLst/>
            <a:rect l="l" t="t" r="r" b="b"/>
            <a:pathLst>
              <a:path w="9253700" h="5675926">
                <a:moveTo>
                  <a:pt x="0" y="0"/>
                </a:moveTo>
                <a:lnTo>
                  <a:pt x="9253700" y="0"/>
                </a:lnTo>
                <a:lnTo>
                  <a:pt x="9253700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8489" y="2607027"/>
            <a:ext cx="2393171" cy="88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60"/>
              </a:lnSpc>
            </a:pPr>
            <a:r>
              <a:rPr lang="en-US" sz="5114" spc="311">
                <a:solidFill>
                  <a:srgbClr val="FFFFFF"/>
                </a:solidFill>
                <a:latin typeface="Now Bold"/>
              </a:rPr>
              <a:t>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483" y="1415646"/>
            <a:ext cx="4495037" cy="97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2"/>
              </a:lnSpc>
            </a:pPr>
            <a:r>
              <a:rPr lang="en-US" sz="6286" spc="-125">
                <a:solidFill>
                  <a:srgbClr val="56AEFF"/>
                </a:solidFill>
                <a:latin typeface="DM Sans Italics"/>
              </a:rPr>
              <a:t>Pionierbank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213" y="1851110"/>
            <a:ext cx="14993575" cy="7681251"/>
          </a:xfrm>
          <a:custGeom>
            <a:avLst/>
            <a:gdLst/>
            <a:ahLst/>
            <a:cxnLst/>
            <a:rect l="l" t="t" r="r" b="b"/>
            <a:pathLst>
              <a:path w="14993575" h="7681251">
                <a:moveTo>
                  <a:pt x="0" y="0"/>
                </a:moveTo>
                <a:lnTo>
                  <a:pt x="14993574" y="0"/>
                </a:lnTo>
                <a:lnTo>
                  <a:pt x="14993574" y="7681250"/>
                </a:lnTo>
                <a:lnTo>
                  <a:pt x="0" y="768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647919" y="363344"/>
            <a:ext cx="18935919" cy="132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3"/>
              </a:lnSpc>
              <a:spcBef>
                <a:spcPct val="0"/>
              </a:spcBef>
            </a:pPr>
            <a:r>
              <a:rPr lang="en-US" sz="8636">
                <a:solidFill>
                  <a:srgbClr val="145DA0"/>
                </a:solidFill>
                <a:latin typeface="Now Bold"/>
              </a:rPr>
              <a:t>TRELLO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700800" y="3178792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25536" y="-2586935"/>
            <a:ext cx="7059141" cy="7059141"/>
          </a:xfrm>
          <a:custGeom>
            <a:avLst/>
            <a:gdLst/>
            <a:ahLst/>
            <a:cxnLst/>
            <a:rect l="l" t="t" r="r" b="b"/>
            <a:pathLst>
              <a:path w="7059141" h="7059141">
                <a:moveTo>
                  <a:pt x="0" y="0"/>
                </a:moveTo>
                <a:lnTo>
                  <a:pt x="7059141" y="0"/>
                </a:lnTo>
                <a:lnTo>
                  <a:pt x="7059141" y="7059141"/>
                </a:lnTo>
                <a:lnTo>
                  <a:pt x="0" y="705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407001" y="573601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2750911" y="5836591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2751082" y="4628014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2750740" y="7126298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1713874" y="6249793"/>
            <a:ext cx="1085281" cy="1085281"/>
          </a:xfrm>
          <a:custGeom>
            <a:avLst/>
            <a:gdLst/>
            <a:ahLst/>
            <a:cxnLst/>
            <a:rect l="l" t="t" r="r" b="b"/>
            <a:pathLst>
              <a:path w="1085281" h="1085281">
                <a:moveTo>
                  <a:pt x="0" y="0"/>
                </a:moveTo>
                <a:lnTo>
                  <a:pt x="1085281" y="0"/>
                </a:lnTo>
                <a:lnTo>
                  <a:pt x="1085281" y="1085282"/>
                </a:lnTo>
                <a:lnTo>
                  <a:pt x="0" y="108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62848" y="4686845"/>
            <a:ext cx="1226381" cy="1226381"/>
          </a:xfrm>
          <a:custGeom>
            <a:avLst/>
            <a:gdLst/>
            <a:ahLst/>
            <a:cxnLst/>
            <a:rect l="l" t="t" r="r" b="b"/>
            <a:pathLst>
              <a:path w="1226381" h="1226381">
                <a:moveTo>
                  <a:pt x="0" y="0"/>
                </a:moveTo>
                <a:lnTo>
                  <a:pt x="1226381" y="0"/>
                </a:lnTo>
                <a:lnTo>
                  <a:pt x="1226381" y="1226381"/>
                </a:lnTo>
                <a:lnTo>
                  <a:pt x="0" y="1226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36516" y="7794035"/>
            <a:ext cx="1584757" cy="1357129"/>
          </a:xfrm>
          <a:custGeom>
            <a:avLst/>
            <a:gdLst/>
            <a:ahLst/>
            <a:cxnLst/>
            <a:rect l="l" t="t" r="r" b="b"/>
            <a:pathLst>
              <a:path w="1584757" h="1357129">
                <a:moveTo>
                  <a:pt x="0" y="0"/>
                </a:moveTo>
                <a:lnTo>
                  <a:pt x="1584758" y="0"/>
                </a:lnTo>
                <a:lnTo>
                  <a:pt x="1584758" y="1357129"/>
                </a:lnTo>
                <a:lnTo>
                  <a:pt x="0" y="1357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71879" y="7851224"/>
            <a:ext cx="1457424" cy="1407076"/>
          </a:xfrm>
          <a:custGeom>
            <a:avLst/>
            <a:gdLst/>
            <a:ahLst/>
            <a:cxnLst/>
            <a:rect l="l" t="t" r="r" b="b"/>
            <a:pathLst>
              <a:path w="1457424" h="1407076">
                <a:moveTo>
                  <a:pt x="0" y="0"/>
                </a:moveTo>
                <a:lnTo>
                  <a:pt x="1457423" y="0"/>
                </a:lnTo>
                <a:lnTo>
                  <a:pt x="1457423" y="1407076"/>
                </a:lnTo>
                <a:lnTo>
                  <a:pt x="0" y="1407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412346" y="6188051"/>
            <a:ext cx="953767" cy="1208766"/>
          </a:xfrm>
          <a:custGeom>
            <a:avLst/>
            <a:gdLst/>
            <a:ahLst/>
            <a:cxnLst/>
            <a:rect l="l" t="t" r="r" b="b"/>
            <a:pathLst>
              <a:path w="953767" h="1208766">
                <a:moveTo>
                  <a:pt x="0" y="0"/>
                </a:moveTo>
                <a:lnTo>
                  <a:pt x="953767" y="0"/>
                </a:lnTo>
                <a:lnTo>
                  <a:pt x="953767" y="1208766"/>
                </a:lnTo>
                <a:lnTo>
                  <a:pt x="0" y="1208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25999" y="7910511"/>
            <a:ext cx="1577289" cy="1124177"/>
          </a:xfrm>
          <a:custGeom>
            <a:avLst/>
            <a:gdLst/>
            <a:ahLst/>
            <a:cxnLst/>
            <a:rect l="l" t="t" r="r" b="b"/>
            <a:pathLst>
              <a:path w="1577289" h="1124177">
                <a:moveTo>
                  <a:pt x="0" y="0"/>
                </a:moveTo>
                <a:lnTo>
                  <a:pt x="1577289" y="0"/>
                </a:lnTo>
                <a:lnTo>
                  <a:pt x="1577289" y="1124177"/>
                </a:lnTo>
                <a:lnTo>
                  <a:pt x="0" y="1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OPDRACHT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49512" y="3472637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1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42718" y="3420625"/>
            <a:ext cx="2458626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Analyse van de case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Repository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Project management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49512" y="4791318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2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9512" y="6084241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3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49512" y="7506525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4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05340" y="3411100"/>
            <a:ext cx="2092782" cy="65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Postman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Design + building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42718" y="4749386"/>
            <a:ext cx="500873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endpoints design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Random PO’s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Start, create, test en Documentation 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42718" y="6016794"/>
            <a:ext cx="4178159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 implementation en testing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online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742718" y="7312057"/>
            <a:ext cx="4366601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Error list code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Validation en exception handling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Fix bug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Analyse fase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602" y="1028700"/>
            <a:ext cx="9144256" cy="4210829"/>
          </a:xfrm>
          <a:custGeom>
            <a:avLst/>
            <a:gdLst/>
            <a:ahLst/>
            <a:cxnLst/>
            <a:rect l="l" t="t" r="r" b="b"/>
            <a:pathLst>
              <a:path w="9144256" h="4210829">
                <a:moveTo>
                  <a:pt x="0" y="0"/>
                </a:moveTo>
                <a:lnTo>
                  <a:pt x="9144256" y="0"/>
                </a:lnTo>
                <a:lnTo>
                  <a:pt x="9144256" y="4210829"/>
                </a:lnTo>
                <a:lnTo>
                  <a:pt x="0" y="421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14283" y="3701677"/>
            <a:ext cx="10550550" cy="5556623"/>
          </a:xfrm>
          <a:custGeom>
            <a:avLst/>
            <a:gdLst/>
            <a:ahLst/>
            <a:cxnLst/>
            <a:rect l="l" t="t" r="r" b="b"/>
            <a:pathLst>
              <a:path w="10550550" h="5556623">
                <a:moveTo>
                  <a:pt x="0" y="0"/>
                </a:moveTo>
                <a:lnTo>
                  <a:pt x="10550550" y="0"/>
                </a:lnTo>
                <a:lnTo>
                  <a:pt x="10550550" y="5556623"/>
                </a:lnTo>
                <a:lnTo>
                  <a:pt x="0" y="555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EERSTE VERSIE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602" y="5856418"/>
            <a:ext cx="580167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Opdracht fout begrepen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Klanten interface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602" y="1745174"/>
            <a:ext cx="9539332" cy="4392757"/>
          </a:xfrm>
          <a:custGeom>
            <a:avLst/>
            <a:gdLst/>
            <a:ahLst/>
            <a:cxnLst/>
            <a:rect l="l" t="t" r="r" b="b"/>
            <a:pathLst>
              <a:path w="9539332" h="4392757">
                <a:moveTo>
                  <a:pt x="0" y="0"/>
                </a:moveTo>
                <a:lnTo>
                  <a:pt x="9539332" y="0"/>
                </a:lnTo>
                <a:lnTo>
                  <a:pt x="9539332" y="4392757"/>
                </a:lnTo>
                <a:lnTo>
                  <a:pt x="0" y="439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0834" y="4696115"/>
            <a:ext cx="9907263" cy="4562185"/>
          </a:xfrm>
          <a:custGeom>
            <a:avLst/>
            <a:gdLst/>
            <a:ahLst/>
            <a:cxnLst/>
            <a:rect l="l" t="t" r="r" b="b"/>
            <a:pathLst>
              <a:path w="9907263" h="4562185">
                <a:moveTo>
                  <a:pt x="0" y="0"/>
                </a:moveTo>
                <a:lnTo>
                  <a:pt x="9907263" y="0"/>
                </a:lnTo>
                <a:lnTo>
                  <a:pt x="9907263" y="4562185"/>
                </a:lnTo>
                <a:lnTo>
                  <a:pt x="0" y="456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87655"/>
            <a:ext cx="10450651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TWEEDE VERSIE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602" y="6618530"/>
            <a:ext cx="657790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Mockup na uitleg van Rogier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Medewerker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Personnalisé</PresentationFormat>
  <Paragraphs>102</Paragraphs>
  <Slides>32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DM Sans Bold</vt:lpstr>
      <vt:lpstr>Canva Sans</vt:lpstr>
      <vt:lpstr>Open Sans Bold</vt:lpstr>
      <vt:lpstr>Calibri</vt:lpstr>
      <vt:lpstr>DM Sans Italics</vt:lpstr>
      <vt:lpstr>Now Bold</vt:lpstr>
      <vt:lpstr>DM Sans</vt:lpstr>
      <vt:lpstr>Open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Pionierbank</dc:title>
  <dc:creator>almen gutierrez</dc:creator>
  <cp:lastModifiedBy>Almendrina Gutierrez Gismero</cp:lastModifiedBy>
  <cp:revision>1</cp:revision>
  <dcterms:created xsi:type="dcterms:W3CDTF">2006-08-16T00:00:00Z</dcterms:created>
  <dcterms:modified xsi:type="dcterms:W3CDTF">2024-04-26T07:56:31Z</dcterms:modified>
  <dc:identifier>DAGDaas7GqA</dc:identifier>
</cp:coreProperties>
</file>